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7" r:id="rId4"/>
    <p:sldId id="262" r:id="rId5"/>
    <p:sldId id="263" r:id="rId6"/>
    <p:sldId id="275" r:id="rId7"/>
    <p:sldId id="276" r:id="rId8"/>
    <p:sldId id="270" r:id="rId9"/>
    <p:sldId id="273" r:id="rId10"/>
    <p:sldId id="272" r:id="rId11"/>
    <p:sldId id="274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TLUK Кузнецов" userId="3ac838c87d56ab4a" providerId="LiveId" clId="{91A00F82-C88F-4B29-9C98-410E45EEF916}"/>
    <pc:docChg chg="undo custSel addSld delSld modSld">
      <pc:chgData name="HITLUK Кузнецов" userId="3ac838c87d56ab4a" providerId="LiveId" clId="{91A00F82-C88F-4B29-9C98-410E45EEF916}" dt="2023-05-20T14:26:12.919" v="317" actId="47"/>
      <pc:docMkLst>
        <pc:docMk/>
      </pc:docMkLst>
      <pc:sldChg chg="del">
        <pc:chgData name="HITLUK Кузнецов" userId="3ac838c87d56ab4a" providerId="LiveId" clId="{91A00F82-C88F-4B29-9C98-410E45EEF916}" dt="2023-05-20T14:07:33.301" v="0" actId="47"/>
        <pc:sldMkLst>
          <pc:docMk/>
          <pc:sldMk cId="1715133818" sldId="269"/>
        </pc:sldMkLst>
      </pc:sldChg>
      <pc:sldChg chg="del">
        <pc:chgData name="HITLUK Кузнецов" userId="3ac838c87d56ab4a" providerId="LiveId" clId="{91A00F82-C88F-4B29-9C98-410E45EEF916}" dt="2023-05-20T14:26:12.919" v="317" actId="47"/>
        <pc:sldMkLst>
          <pc:docMk/>
          <pc:sldMk cId="2169361178" sldId="271"/>
        </pc:sldMkLst>
      </pc:sldChg>
      <pc:sldChg chg="addSp modSp new mod">
        <pc:chgData name="HITLUK Кузнецов" userId="3ac838c87d56ab4a" providerId="LiveId" clId="{91A00F82-C88F-4B29-9C98-410E45EEF916}" dt="2023-05-20T14:15:42.021" v="165" actId="1076"/>
        <pc:sldMkLst>
          <pc:docMk/>
          <pc:sldMk cId="3875244174" sldId="275"/>
        </pc:sldMkLst>
        <pc:spChg chg="mod">
          <ac:chgData name="HITLUK Кузнецов" userId="3ac838c87d56ab4a" providerId="LiveId" clId="{91A00F82-C88F-4B29-9C98-410E45EEF916}" dt="2023-05-20T14:07:52.972" v="21" actId="122"/>
          <ac:spMkLst>
            <pc:docMk/>
            <pc:sldMk cId="3875244174" sldId="275"/>
            <ac:spMk id="4" creationId="{4C7573F9-974F-6EF7-B2C5-5B31373DEAE7}"/>
          </ac:spMkLst>
        </pc:spChg>
        <pc:spChg chg="add mod">
          <ac:chgData name="HITLUK Кузнецов" userId="3ac838c87d56ab4a" providerId="LiveId" clId="{91A00F82-C88F-4B29-9C98-410E45EEF916}" dt="2023-05-20T14:15:42.021" v="165" actId="1076"/>
          <ac:spMkLst>
            <pc:docMk/>
            <pc:sldMk cId="3875244174" sldId="275"/>
            <ac:spMk id="5" creationId="{AE527107-25D4-4964-8374-710266151013}"/>
          </ac:spMkLst>
        </pc:spChg>
      </pc:sldChg>
      <pc:sldChg chg="addSp delSp modSp new mod">
        <pc:chgData name="HITLUK Кузнецов" userId="3ac838c87d56ab4a" providerId="LiveId" clId="{91A00F82-C88F-4B29-9C98-410E45EEF916}" dt="2023-05-20T14:25:41.729" v="316" actId="207"/>
        <pc:sldMkLst>
          <pc:docMk/>
          <pc:sldMk cId="1647589894" sldId="276"/>
        </pc:sldMkLst>
        <pc:spChg chg="mod">
          <ac:chgData name="HITLUK Кузнецов" userId="3ac838c87d56ab4a" providerId="LiveId" clId="{91A00F82-C88F-4B29-9C98-410E45EEF916}" dt="2023-05-20T14:16:34.178" v="201" actId="122"/>
          <ac:spMkLst>
            <pc:docMk/>
            <pc:sldMk cId="1647589894" sldId="276"/>
            <ac:spMk id="4" creationId="{A399FFC6-D1B6-4813-BCAE-E3C1F2ED59A2}"/>
          </ac:spMkLst>
        </pc:spChg>
        <pc:spChg chg="add mod">
          <ac:chgData name="HITLUK Кузнецов" userId="3ac838c87d56ab4a" providerId="LiveId" clId="{91A00F82-C88F-4B29-9C98-410E45EEF916}" dt="2023-05-20T14:25:23.290" v="313" actId="207"/>
          <ac:spMkLst>
            <pc:docMk/>
            <pc:sldMk cId="1647589894" sldId="276"/>
            <ac:spMk id="5" creationId="{6EF92F84-7593-A15D-C411-691B8976A432}"/>
          </ac:spMkLst>
        </pc:spChg>
        <pc:spChg chg="add mod">
          <ac:chgData name="HITLUK Кузнецов" userId="3ac838c87d56ab4a" providerId="LiveId" clId="{91A00F82-C88F-4B29-9C98-410E45EEF916}" dt="2023-05-20T14:25:32.723" v="315" actId="207"/>
          <ac:spMkLst>
            <pc:docMk/>
            <pc:sldMk cId="1647589894" sldId="276"/>
            <ac:spMk id="6" creationId="{37ADC32F-CEB0-C8DA-D168-3FD1F51E425A}"/>
          </ac:spMkLst>
        </pc:spChg>
        <pc:spChg chg="add mod">
          <ac:chgData name="HITLUK Кузнецов" userId="3ac838c87d56ab4a" providerId="LiveId" clId="{91A00F82-C88F-4B29-9C98-410E45EEF916}" dt="2023-05-20T14:25:30.639" v="314" actId="207"/>
          <ac:spMkLst>
            <pc:docMk/>
            <pc:sldMk cId="1647589894" sldId="276"/>
            <ac:spMk id="7" creationId="{3F648EEF-F2B1-7B62-ECBE-8AB08FAA4AC5}"/>
          </ac:spMkLst>
        </pc:spChg>
        <pc:spChg chg="add mod">
          <ac:chgData name="HITLUK Кузнецов" userId="3ac838c87d56ab4a" providerId="LiveId" clId="{91A00F82-C88F-4B29-9C98-410E45EEF916}" dt="2023-05-20T14:25:41.729" v="316" actId="207"/>
          <ac:spMkLst>
            <pc:docMk/>
            <pc:sldMk cId="1647589894" sldId="276"/>
            <ac:spMk id="8" creationId="{8B3C5235-8E34-1049-7086-2572530878F4}"/>
          </ac:spMkLst>
        </pc:spChg>
        <pc:picChg chg="add del mod">
          <ac:chgData name="HITLUK Кузнецов" userId="3ac838c87d56ab4a" providerId="LiveId" clId="{91A00F82-C88F-4B29-9C98-410E45EEF916}" dt="2023-05-20T14:19:46.692" v="205"/>
          <ac:picMkLst>
            <pc:docMk/>
            <pc:sldMk cId="1647589894" sldId="276"/>
            <ac:picMk id="1026" creationId="{66FACF5A-3538-6AA6-BC1F-058D429C2618}"/>
          </ac:picMkLst>
        </pc:picChg>
        <pc:picChg chg="add mod">
          <ac:chgData name="HITLUK Кузнецов" userId="3ac838c87d56ab4a" providerId="LiveId" clId="{91A00F82-C88F-4B29-9C98-410E45EEF916}" dt="2023-05-20T14:24:15.649" v="274" actId="1076"/>
          <ac:picMkLst>
            <pc:docMk/>
            <pc:sldMk cId="1647589894" sldId="276"/>
            <ac:picMk id="1028" creationId="{5E44C0E3-0789-A504-D167-549348A681AE}"/>
          </ac:picMkLst>
        </pc:picChg>
        <pc:picChg chg="add mod">
          <ac:chgData name="HITLUK Кузнецов" userId="3ac838c87d56ab4a" providerId="LiveId" clId="{91A00F82-C88F-4B29-9C98-410E45EEF916}" dt="2023-05-20T14:24:32.724" v="277" actId="1076"/>
          <ac:picMkLst>
            <pc:docMk/>
            <pc:sldMk cId="1647589894" sldId="276"/>
            <ac:picMk id="1030" creationId="{0B7E9567-1B11-E926-5B90-8AD56EBF4D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f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Cesting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545808"/>
          </a:xfrm>
        </p:spPr>
        <p:txBody>
          <a:bodyPr/>
          <a:lstStyle/>
          <a:p>
            <a:r>
              <a:rPr lang="ru-RU" dirty="0"/>
              <a:t>Система тестирования</a:t>
            </a:r>
          </a:p>
          <a:p>
            <a:endParaRPr lang="ru-RU" dirty="0"/>
          </a:p>
          <a:p>
            <a:r>
              <a:rPr lang="ru-RU" dirty="0"/>
              <a:t>Кузнецов Кирилл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20.05.2023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20.05.2023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pPr algn="ctr"/>
            <a:r>
              <a:rPr lang="ru-RU" dirty="0"/>
              <a:t>Проблема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9E3693-6A2A-9F72-CD3B-785FC345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2" y="1080740"/>
            <a:ext cx="7872718" cy="52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5ACD7A-97FC-A3BA-C2E8-4F08A5D0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CA3FE8-14A0-CAF2-CF9C-BBC4D8F3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C7573F9-974F-6EF7-B2C5-5B31373D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Ц</a:t>
            </a:r>
            <a:r>
              <a:rPr lang="ru-RU" dirty="0"/>
              <a:t>ель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27107-25D4-4964-8374-710266151013}"/>
              </a:ext>
            </a:extLst>
          </p:cNvPr>
          <p:cNvSpPr txBox="1"/>
          <p:nvPr/>
        </p:nvSpPr>
        <p:spPr>
          <a:xfrm>
            <a:off x="3109380" y="2828835"/>
            <a:ext cx="597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Разработать приложение, которое можно использовать для создания и прохождения тестов </a:t>
            </a:r>
          </a:p>
        </p:txBody>
      </p:sp>
    </p:spTree>
    <p:extLst>
      <p:ext uri="{BB962C8B-B14F-4D97-AF65-F5344CB8AC3E}">
        <p14:creationId xmlns:p14="http://schemas.microsoft.com/office/powerpoint/2010/main" val="387524417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CED352-2319-6395-275E-46101533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531098-E6DA-5B57-A7DD-37401A89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399FFC6-D1B6-4813-BCAE-E3C1F2ED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работы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44C0E3-0789-A504-D167-549348A6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10" y="3284082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7E9567-1B11-E926-5B90-8AD56EBF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117" y="3288744"/>
            <a:ext cx="713797" cy="3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92F84-7593-A15D-C411-691B8976A432}"/>
              </a:ext>
            </a:extLst>
          </p:cNvPr>
          <p:cNvSpPr txBox="1"/>
          <p:nvPr/>
        </p:nvSpPr>
        <p:spPr>
          <a:xfrm>
            <a:off x="594781" y="3231700"/>
            <a:ext cx="298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Активность создания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C32F-CEB0-C8DA-D168-3FD1F51E425A}"/>
              </a:ext>
            </a:extLst>
          </p:cNvPr>
          <p:cNvSpPr txBox="1"/>
          <p:nvPr/>
        </p:nvSpPr>
        <p:spPr>
          <a:xfrm>
            <a:off x="7272725" y="3231698"/>
            <a:ext cx="597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Активность прохождения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8EEF-F2B1-7B62-ECBE-8AB08FAA4AC5}"/>
              </a:ext>
            </a:extLst>
          </p:cNvPr>
          <p:cNvSpPr txBox="1"/>
          <p:nvPr/>
        </p:nvSpPr>
        <p:spPr>
          <a:xfrm>
            <a:off x="4451144" y="3233423"/>
            <a:ext cx="1951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Репозиторий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C5235-8E34-1049-7086-2572530878F4}"/>
              </a:ext>
            </a:extLst>
          </p:cNvPr>
          <p:cNvSpPr txBox="1"/>
          <p:nvPr/>
        </p:nvSpPr>
        <p:spPr>
          <a:xfrm>
            <a:off x="4807185" y="1941440"/>
            <a:ext cx="1319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164758989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21A4EB-E9B3-2F35-450D-817D37966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1B5395-C05E-30DA-B843-B1BC83E3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AE28CB-9A91-75A0-D794-98AEF4D1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/>
              <a:t>Особенности моего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D38AB-CA55-63DA-F3DF-A1F6483305A5}"/>
              </a:ext>
            </a:extLst>
          </p:cNvPr>
          <p:cNvSpPr txBox="1"/>
          <p:nvPr/>
        </p:nvSpPr>
        <p:spPr>
          <a:xfrm>
            <a:off x="1045109" y="1166069"/>
            <a:ext cx="10212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4546A"/>
                </a:solidFill>
              </a:rPr>
              <a:t>Простой и понятный интерфейс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4546A"/>
                </a:solidFill>
              </a:rPr>
              <a:t>Не требуется подключение к интернету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4546A"/>
                </a:solidFill>
              </a:rPr>
              <a:t>Возможность задавать вопросам стоимость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4546A"/>
                </a:solidFill>
              </a:rPr>
              <a:t>Возможность использовать как для учебы, так и для развлечений</a:t>
            </a:r>
            <a:r>
              <a:rPr lang="en-US" sz="3600" dirty="0">
                <a:solidFill>
                  <a:srgbClr val="44546A"/>
                </a:solidFill>
              </a:rPr>
              <a:t> </a:t>
            </a:r>
            <a:endParaRPr lang="ru-RU" sz="36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5657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9219FE-DD5B-D167-08F8-27AB8459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8D731D-21A4-0B18-46AC-64367912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81E11B-991D-992B-AC2C-C6162E07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Интерфейс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ED5E83-0BF0-BE6F-82E8-545A5075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16" y="1055801"/>
            <a:ext cx="2333903" cy="49956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CE6D49-B430-35E7-54EF-3DAE983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048" y="1055801"/>
            <a:ext cx="2333903" cy="49956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4ACA44-C576-0F5B-9B99-3CC644969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380" y="1055801"/>
            <a:ext cx="2335464" cy="49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2322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403C210-AD95-A2E1-3508-FF7D48FF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3EC69B0-DDD1-FD46-EACD-E87C15E4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2DA15E3-F459-72C2-0725-0A5DBBAB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6000" dirty="0"/>
              <a:t>Требования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8D032-F9F2-79CF-5DB1-C96188BD951E}"/>
              </a:ext>
            </a:extLst>
          </p:cNvPr>
          <p:cNvSpPr txBox="1"/>
          <p:nvPr/>
        </p:nvSpPr>
        <p:spPr>
          <a:xfrm>
            <a:off x="838200" y="1351586"/>
            <a:ext cx="65101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Версия </a:t>
            </a:r>
            <a:r>
              <a:rPr lang="en-US" sz="4000" dirty="0">
                <a:solidFill>
                  <a:srgbClr val="44546A"/>
                </a:solidFill>
              </a:rPr>
              <a:t>Android</a:t>
            </a:r>
            <a:r>
              <a:rPr lang="ru-RU" sz="4000" dirty="0">
                <a:solidFill>
                  <a:srgbClr val="44546A"/>
                </a:solidFill>
              </a:rPr>
              <a:t>: 4.4 и выше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Свободно памяти: 5-6 </a:t>
            </a:r>
            <a:r>
              <a:rPr lang="ru-RU" sz="4000" dirty="0" err="1">
                <a:solidFill>
                  <a:srgbClr val="44546A"/>
                </a:solidFill>
              </a:rPr>
              <a:t>мб</a:t>
            </a:r>
            <a:endParaRPr lang="ru-RU" sz="4000" dirty="0">
              <a:solidFill>
                <a:srgbClr val="44546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Разрешения не требуются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4546A"/>
                </a:solidFill>
              </a:rPr>
              <a:t>Диагональ экрана любая</a:t>
            </a:r>
          </a:p>
        </p:txBody>
      </p:sp>
    </p:spTree>
    <p:extLst>
      <p:ext uri="{BB962C8B-B14F-4D97-AF65-F5344CB8AC3E}">
        <p14:creationId xmlns:p14="http://schemas.microsoft.com/office/powerpoint/2010/main" val="344900419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68286A-D56C-78AE-9766-1498E9A4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A0A3D67-CC9F-42C6-DD21-2A1E9C30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74B629-BD3A-5121-3AA3-BB92571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Перспективы развития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20B17-E799-3141-6C7F-65D07552D579}"/>
              </a:ext>
            </a:extLst>
          </p:cNvPr>
          <p:cNvSpPr txBox="1"/>
          <p:nvPr/>
        </p:nvSpPr>
        <p:spPr>
          <a:xfrm>
            <a:off x="1065403" y="1459306"/>
            <a:ext cx="935224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44546A"/>
                </a:solidFill>
              </a:rPr>
              <a:t>Расширение функционала: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Возможность делиться тестами с другими пользователями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Расширить возможности кастомизации вопросов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Возможность просматривать свои ошибки после завершения теста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4546A"/>
                </a:solidFill>
              </a:rPr>
              <a:t>Создание каталога тестов с помощью базы данных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8560490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117</Words>
  <Application>Microsoft Office PowerPoint</Application>
  <PresentationFormat>Широкоэкранный</PresentationFormat>
  <Paragraphs>45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SamsungOne 450C</vt:lpstr>
      <vt:lpstr>SamsungOne 800C</vt:lpstr>
      <vt:lpstr>Calibri</vt:lpstr>
      <vt:lpstr>Samsung IT School White</vt:lpstr>
      <vt:lpstr>Samsung IT School En</vt:lpstr>
      <vt:lpstr>Samsung IT School White En</vt:lpstr>
      <vt:lpstr>Презентация PowerPoint</vt:lpstr>
      <vt:lpstr>Cesting</vt:lpstr>
      <vt:lpstr>Проблема</vt:lpstr>
      <vt:lpstr>Цель</vt:lpstr>
      <vt:lpstr>Принцип работы</vt:lpstr>
      <vt:lpstr>Особенности моего приложения</vt:lpstr>
      <vt:lpstr>Интерфейс</vt:lpstr>
      <vt:lpstr>Требования</vt:lpstr>
      <vt:lpstr>Перспективы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HITLUK Кузнецов</cp:lastModifiedBy>
  <cp:revision>33</cp:revision>
  <dcterms:created xsi:type="dcterms:W3CDTF">2020-05-25T08:37:09Z</dcterms:created>
  <dcterms:modified xsi:type="dcterms:W3CDTF">2023-05-20T14:26:25Z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